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2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21-02-12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1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21-02-12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403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21-02-12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8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21-02-12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71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21-02-12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215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21-02-12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89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21-02-12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107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21-02-12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68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21-02-12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50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21-02-12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139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21-02-12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91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56EB6-4B68-EA4C-9B54-83C781A20BBF}" type="datetimeFigureOut">
              <a:rPr lang="nl-NL" smtClean="0"/>
              <a:pPr/>
              <a:t>21-02-12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8EAB7-0473-EC44-8B81-F717AE6830D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197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780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Voorstellen</a:t>
            </a:r>
          </a:p>
          <a:p>
            <a:r>
              <a:rPr lang="nl-NL" dirty="0" smtClean="0"/>
              <a:t>Debriefing</a:t>
            </a:r>
          </a:p>
          <a:p>
            <a:r>
              <a:rPr lang="nl-NL" dirty="0"/>
              <a:t>D</a:t>
            </a:r>
            <a:r>
              <a:rPr lang="nl-NL" dirty="0" smtClean="0"/>
              <a:t>oelgroepen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975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Amber van </a:t>
            </a:r>
            <a:r>
              <a:rPr lang="nl-NL" dirty="0" err="1" smtClean="0"/>
              <a:t>Blitterswijk</a:t>
            </a:r>
            <a:endParaRPr lang="nl-NL" dirty="0" smtClean="0"/>
          </a:p>
          <a:p>
            <a:r>
              <a:rPr lang="nl-NL" dirty="0"/>
              <a:t>Aram </a:t>
            </a:r>
            <a:r>
              <a:rPr lang="nl-NL" dirty="0" err="1"/>
              <a:t>Ramazan</a:t>
            </a:r>
            <a:r>
              <a:rPr lang="nl-NL" dirty="0"/>
              <a:t> </a:t>
            </a:r>
            <a:r>
              <a:rPr lang="nl-NL" dirty="0" smtClean="0"/>
              <a:t>Osman</a:t>
            </a:r>
          </a:p>
          <a:p>
            <a:r>
              <a:rPr lang="nl-NL" dirty="0" err="1" smtClean="0"/>
              <a:t>Brandon</a:t>
            </a:r>
            <a:r>
              <a:rPr lang="nl-NL" dirty="0" smtClean="0"/>
              <a:t> </a:t>
            </a:r>
            <a:r>
              <a:rPr lang="nl-NL" dirty="0" err="1" smtClean="0"/>
              <a:t>Holtuin</a:t>
            </a:r>
            <a:endParaRPr lang="nl-NL" dirty="0" smtClean="0"/>
          </a:p>
          <a:p>
            <a:r>
              <a:rPr lang="nl-NL" dirty="0" err="1" smtClean="0"/>
              <a:t>Nikita</a:t>
            </a:r>
            <a:r>
              <a:rPr lang="nl-NL" dirty="0" smtClean="0"/>
              <a:t> Veenhuizen</a:t>
            </a:r>
          </a:p>
          <a:p>
            <a:r>
              <a:rPr lang="nl-NL" dirty="0" smtClean="0"/>
              <a:t>Youri Roggeveen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171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debriefing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Website voor vrijwilligers van 55+</a:t>
            </a:r>
          </a:p>
          <a:p>
            <a:pPr marL="0" indent="0">
              <a:buNone/>
            </a:pPr>
            <a:endParaRPr lang="nl-NL" dirty="0" smtClean="0"/>
          </a:p>
          <a:p>
            <a:pPr lvl="1"/>
            <a:r>
              <a:rPr lang="nl-NL" sz="2400" dirty="0" smtClean="0"/>
              <a:t>Informatie verspreiden</a:t>
            </a:r>
          </a:p>
          <a:p>
            <a:pPr lvl="1"/>
            <a:r>
              <a:rPr lang="nl-NL" sz="2400" dirty="0" smtClean="0"/>
              <a:t>Helpen bij het vinden van nieuwe vrijwilligers</a:t>
            </a:r>
          </a:p>
          <a:p>
            <a:pPr lvl="1"/>
            <a:r>
              <a:rPr lang="nl-NL" sz="2400" dirty="0" smtClean="0"/>
              <a:t>Vacatures voor vrijwilligers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3462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Vrijwilliger bij:</a:t>
            </a:r>
          </a:p>
          <a:p>
            <a:pPr lvl="1"/>
            <a:r>
              <a:rPr lang="nl-NL" smtClean="0"/>
              <a:t>ziekenhuis</a:t>
            </a:r>
            <a:endParaRPr lang="nl-NL" dirty="0" smtClean="0"/>
          </a:p>
          <a:p>
            <a:pPr lvl="1"/>
            <a:r>
              <a:rPr lang="nl-NL" dirty="0" smtClean="0"/>
              <a:t>Leger des heils </a:t>
            </a:r>
            <a:endParaRPr lang="nl-NL" dirty="0" smtClean="0"/>
          </a:p>
          <a:p>
            <a:pPr lvl="1"/>
            <a:r>
              <a:rPr lang="nl-NL" dirty="0" smtClean="0"/>
              <a:t>Bejaardentehuis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8701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20533"/>
            <a:ext cx="8229600" cy="1143000"/>
          </a:xfrm>
        </p:spPr>
        <p:txBody>
          <a:bodyPr/>
          <a:lstStyle/>
          <a:p>
            <a:r>
              <a:rPr lang="nl-NL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Vragen?</a:t>
            </a:r>
            <a:endParaRPr lang="nl-NL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7033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48</Words>
  <Application>Microsoft Macintosh PowerPoint</Application>
  <PresentationFormat>Diavoorstelling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PowerPoint-presentatie</vt:lpstr>
      <vt:lpstr>Inhoud:</vt:lpstr>
      <vt:lpstr>voorstellen</vt:lpstr>
      <vt:lpstr>debriefing</vt:lpstr>
      <vt:lpstr>doelgroepen</vt:lpstr>
      <vt:lpstr>Vragen?</vt:lpstr>
    </vt:vector>
  </TitlesOfParts>
  <Company>hogeschool rotterdam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youri roggeveen</dc:creator>
  <cp:lastModifiedBy>youri roggeveen</cp:lastModifiedBy>
  <cp:revision>8</cp:revision>
  <dcterms:created xsi:type="dcterms:W3CDTF">2012-02-20T18:04:20Z</dcterms:created>
  <dcterms:modified xsi:type="dcterms:W3CDTF">2012-02-21T12:33:30Z</dcterms:modified>
</cp:coreProperties>
</file>