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90" d="100"/>
          <a:sy n="90" d="100"/>
        </p:scale>
        <p:origin x="-1398" y="-4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Titelstijl van model bewerken</a:t>
            </a:r>
            <a:endParaRPr lang="nl-NL"/>
          </a:p>
        </p:txBody>
      </p:sp>
      <p:sp>
        <p:nvSpPr>
          <p:cNvPr id="3" name="Sub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titelstijl van het model te bewerken</a:t>
            </a:r>
            <a:endParaRPr lang="nl-NL"/>
          </a:p>
        </p:txBody>
      </p:sp>
      <p:sp>
        <p:nvSpPr>
          <p:cNvPr id="4" name="Tijdelijke aanduiding voor datum 3"/>
          <p:cNvSpPr>
            <a:spLocks noGrp="1"/>
          </p:cNvSpPr>
          <p:nvPr>
            <p:ph type="dt" sz="half" idx="10"/>
          </p:nvPr>
        </p:nvSpPr>
        <p:spPr/>
        <p:txBody>
          <a:bodyPr/>
          <a:lstStyle/>
          <a:p>
            <a:fld id="{32856EB6-4B68-EA4C-9B54-83C781A20BBF}" type="datetimeFigureOut">
              <a:rPr lang="nl-NL" smtClean="0"/>
              <a:pPr/>
              <a:t>5-3-2012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288EAB7-0473-EC44-8B81-F717AE6830D3}" type="slidenum">
              <a:rPr lang="nl-NL" smtClean="0"/>
              <a:pPr/>
              <a:t>‹nr.›</a:t>
            </a:fld>
            <a:endParaRPr lang="nl-NL"/>
          </a:p>
        </p:txBody>
      </p:sp>
    </p:spTree>
    <p:extLst>
      <p:ext uri="{BB962C8B-B14F-4D97-AF65-F5344CB8AC3E}">
        <p14:creationId xmlns:p14="http://schemas.microsoft.com/office/powerpoint/2010/main" val="1668101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32856EB6-4B68-EA4C-9B54-83C781A20BBF}" type="datetimeFigureOut">
              <a:rPr lang="nl-NL" smtClean="0"/>
              <a:pPr/>
              <a:t>5-3-2012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288EAB7-0473-EC44-8B81-F717AE6830D3}" type="slidenum">
              <a:rPr lang="nl-NL" smtClean="0"/>
              <a:pPr/>
              <a:t>‹nr.›</a:t>
            </a:fld>
            <a:endParaRPr lang="nl-NL"/>
          </a:p>
        </p:txBody>
      </p:sp>
    </p:spTree>
    <p:extLst>
      <p:ext uri="{BB962C8B-B14F-4D97-AF65-F5344CB8AC3E}">
        <p14:creationId xmlns:p14="http://schemas.microsoft.com/office/powerpoint/2010/main" val="484032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Titelstijl van model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32856EB6-4B68-EA4C-9B54-83C781A20BBF}" type="datetimeFigureOut">
              <a:rPr lang="nl-NL" smtClean="0"/>
              <a:pPr/>
              <a:t>5-3-2012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288EAB7-0473-EC44-8B81-F717AE6830D3}" type="slidenum">
              <a:rPr lang="nl-NL" smtClean="0"/>
              <a:pPr/>
              <a:t>‹nr.›</a:t>
            </a:fld>
            <a:endParaRPr lang="nl-NL"/>
          </a:p>
        </p:txBody>
      </p:sp>
    </p:spTree>
    <p:extLst>
      <p:ext uri="{BB962C8B-B14F-4D97-AF65-F5344CB8AC3E}">
        <p14:creationId xmlns:p14="http://schemas.microsoft.com/office/powerpoint/2010/main" val="181789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inhoud 2"/>
          <p:cNvSpPr>
            <a:spLocks noGrp="1"/>
          </p:cNvSpPr>
          <p:nvPr>
            <p:ph idx="1"/>
          </p:nvPr>
        </p:nvSpPr>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32856EB6-4B68-EA4C-9B54-83C781A20BBF}" type="datetimeFigureOut">
              <a:rPr lang="nl-NL" smtClean="0"/>
              <a:pPr/>
              <a:t>5-3-2012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288EAB7-0473-EC44-8B81-F717AE6830D3}" type="slidenum">
              <a:rPr lang="nl-NL" smtClean="0"/>
              <a:pPr/>
              <a:t>‹nr.›</a:t>
            </a:fld>
            <a:endParaRPr lang="nl-NL"/>
          </a:p>
        </p:txBody>
      </p:sp>
    </p:spTree>
    <p:extLst>
      <p:ext uri="{BB962C8B-B14F-4D97-AF65-F5344CB8AC3E}">
        <p14:creationId xmlns:p14="http://schemas.microsoft.com/office/powerpoint/2010/main" val="4202711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Titelstijl van model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tekststijl van het model te bewerken</a:t>
            </a:r>
          </a:p>
        </p:txBody>
      </p:sp>
      <p:sp>
        <p:nvSpPr>
          <p:cNvPr id="4" name="Tijdelijke aanduiding voor datum 3"/>
          <p:cNvSpPr>
            <a:spLocks noGrp="1"/>
          </p:cNvSpPr>
          <p:nvPr>
            <p:ph type="dt" sz="half" idx="10"/>
          </p:nvPr>
        </p:nvSpPr>
        <p:spPr/>
        <p:txBody>
          <a:bodyPr/>
          <a:lstStyle/>
          <a:p>
            <a:fld id="{32856EB6-4B68-EA4C-9B54-83C781A20BBF}" type="datetimeFigureOut">
              <a:rPr lang="nl-NL" smtClean="0"/>
              <a:pPr/>
              <a:t>5-3-2012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288EAB7-0473-EC44-8B81-F717AE6830D3}" type="slidenum">
              <a:rPr lang="nl-NL" smtClean="0"/>
              <a:pPr/>
              <a:t>‹nr.›</a:t>
            </a:fld>
            <a:endParaRPr lang="nl-NL"/>
          </a:p>
        </p:txBody>
      </p:sp>
    </p:spTree>
    <p:extLst>
      <p:ext uri="{BB962C8B-B14F-4D97-AF65-F5344CB8AC3E}">
        <p14:creationId xmlns:p14="http://schemas.microsoft.com/office/powerpoint/2010/main" val="742150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32856EB6-4B68-EA4C-9B54-83C781A20BBF}" type="datetimeFigureOut">
              <a:rPr lang="nl-NL" smtClean="0"/>
              <a:pPr/>
              <a:t>5-3-2012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6288EAB7-0473-EC44-8B81-F717AE6830D3}" type="slidenum">
              <a:rPr lang="nl-NL" smtClean="0"/>
              <a:pPr/>
              <a:t>‹nr.›</a:t>
            </a:fld>
            <a:endParaRPr lang="nl-NL"/>
          </a:p>
        </p:txBody>
      </p:sp>
    </p:spTree>
    <p:extLst>
      <p:ext uri="{BB962C8B-B14F-4D97-AF65-F5344CB8AC3E}">
        <p14:creationId xmlns:p14="http://schemas.microsoft.com/office/powerpoint/2010/main" val="4146895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Titelstijl van model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32856EB6-4B68-EA4C-9B54-83C781A20BBF}" type="datetimeFigureOut">
              <a:rPr lang="nl-NL" smtClean="0"/>
              <a:pPr/>
              <a:t>5-3-2012</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6288EAB7-0473-EC44-8B81-F717AE6830D3}" type="slidenum">
              <a:rPr lang="nl-NL" smtClean="0"/>
              <a:pPr/>
              <a:t>‹nr.›</a:t>
            </a:fld>
            <a:endParaRPr lang="nl-NL"/>
          </a:p>
        </p:txBody>
      </p:sp>
    </p:spTree>
    <p:extLst>
      <p:ext uri="{BB962C8B-B14F-4D97-AF65-F5344CB8AC3E}">
        <p14:creationId xmlns:p14="http://schemas.microsoft.com/office/powerpoint/2010/main" val="40710762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datum 2"/>
          <p:cNvSpPr>
            <a:spLocks noGrp="1"/>
          </p:cNvSpPr>
          <p:nvPr>
            <p:ph type="dt" sz="half" idx="10"/>
          </p:nvPr>
        </p:nvSpPr>
        <p:spPr/>
        <p:txBody>
          <a:bodyPr/>
          <a:lstStyle/>
          <a:p>
            <a:fld id="{32856EB6-4B68-EA4C-9B54-83C781A20BBF}" type="datetimeFigureOut">
              <a:rPr lang="nl-NL" smtClean="0"/>
              <a:pPr/>
              <a:t>5-3-2012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6288EAB7-0473-EC44-8B81-F717AE6830D3}" type="slidenum">
              <a:rPr lang="nl-NL" smtClean="0"/>
              <a:pPr/>
              <a:t>‹nr.›</a:t>
            </a:fld>
            <a:endParaRPr lang="nl-NL"/>
          </a:p>
        </p:txBody>
      </p:sp>
    </p:spTree>
    <p:extLst>
      <p:ext uri="{BB962C8B-B14F-4D97-AF65-F5344CB8AC3E}">
        <p14:creationId xmlns:p14="http://schemas.microsoft.com/office/powerpoint/2010/main" val="4099685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32856EB6-4B68-EA4C-9B54-83C781A20BBF}" type="datetimeFigureOut">
              <a:rPr lang="nl-NL" smtClean="0"/>
              <a:pPr/>
              <a:t>5-3-2012</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6288EAB7-0473-EC44-8B81-F717AE6830D3}" type="slidenum">
              <a:rPr lang="nl-NL" smtClean="0"/>
              <a:pPr/>
              <a:t>‹nr.›</a:t>
            </a:fld>
            <a:endParaRPr lang="nl-NL"/>
          </a:p>
        </p:txBody>
      </p:sp>
    </p:spTree>
    <p:extLst>
      <p:ext uri="{BB962C8B-B14F-4D97-AF65-F5344CB8AC3E}">
        <p14:creationId xmlns:p14="http://schemas.microsoft.com/office/powerpoint/2010/main" val="2062500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Titelstijl van model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5" name="Tijdelijke aanduiding voor datum 4"/>
          <p:cNvSpPr>
            <a:spLocks noGrp="1"/>
          </p:cNvSpPr>
          <p:nvPr>
            <p:ph type="dt" sz="half" idx="10"/>
          </p:nvPr>
        </p:nvSpPr>
        <p:spPr/>
        <p:txBody>
          <a:bodyPr/>
          <a:lstStyle/>
          <a:p>
            <a:fld id="{32856EB6-4B68-EA4C-9B54-83C781A20BBF}" type="datetimeFigureOut">
              <a:rPr lang="nl-NL" smtClean="0"/>
              <a:pPr/>
              <a:t>5-3-2012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6288EAB7-0473-EC44-8B81-F717AE6830D3}" type="slidenum">
              <a:rPr lang="nl-NL" smtClean="0"/>
              <a:pPr/>
              <a:t>‹nr.›</a:t>
            </a:fld>
            <a:endParaRPr lang="nl-NL"/>
          </a:p>
        </p:txBody>
      </p:sp>
    </p:spTree>
    <p:extLst>
      <p:ext uri="{BB962C8B-B14F-4D97-AF65-F5344CB8AC3E}">
        <p14:creationId xmlns:p14="http://schemas.microsoft.com/office/powerpoint/2010/main" val="27113903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Titelstijl van model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5" name="Tijdelijke aanduiding voor datum 4"/>
          <p:cNvSpPr>
            <a:spLocks noGrp="1"/>
          </p:cNvSpPr>
          <p:nvPr>
            <p:ph type="dt" sz="half" idx="10"/>
          </p:nvPr>
        </p:nvSpPr>
        <p:spPr/>
        <p:txBody>
          <a:bodyPr/>
          <a:lstStyle/>
          <a:p>
            <a:fld id="{32856EB6-4B68-EA4C-9B54-83C781A20BBF}" type="datetimeFigureOut">
              <a:rPr lang="nl-NL" smtClean="0"/>
              <a:pPr/>
              <a:t>5-3-2012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6288EAB7-0473-EC44-8B81-F717AE6830D3}" type="slidenum">
              <a:rPr lang="nl-NL" smtClean="0"/>
              <a:pPr/>
              <a:t>‹nr.›</a:t>
            </a:fld>
            <a:endParaRPr lang="nl-NL"/>
          </a:p>
        </p:txBody>
      </p:sp>
    </p:spTree>
    <p:extLst>
      <p:ext uri="{BB962C8B-B14F-4D97-AF65-F5344CB8AC3E}">
        <p14:creationId xmlns:p14="http://schemas.microsoft.com/office/powerpoint/2010/main" val="4211917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Titelstijl van model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856EB6-4B68-EA4C-9B54-83C781A20BBF}" type="datetimeFigureOut">
              <a:rPr lang="nl-NL" smtClean="0"/>
              <a:pPr/>
              <a:t>5-3-2012</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88EAB7-0473-EC44-8B81-F717AE6830D3}" type="slidenum">
              <a:rPr lang="nl-NL" smtClean="0"/>
              <a:pPr/>
              <a:t>‹nr.›</a:t>
            </a:fld>
            <a:endParaRPr lang="nl-NL"/>
          </a:p>
        </p:txBody>
      </p:sp>
    </p:spTree>
    <p:extLst>
      <p:ext uri="{BB962C8B-B14F-4D97-AF65-F5344CB8AC3E}">
        <p14:creationId xmlns:p14="http://schemas.microsoft.com/office/powerpoint/2010/main" val="41219782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youtube.com/watch?v=fcwj5t0hfl4"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5209100"/>
            <a:ext cx="3084176" cy="1477328"/>
          </a:xfrm>
          <a:prstGeom prst="rect">
            <a:avLst/>
          </a:prstGeom>
          <a:noFill/>
        </p:spPr>
        <p:txBody>
          <a:bodyPr wrap="square" rtlCol="0">
            <a:spAutoFit/>
          </a:bodyPr>
          <a:lstStyle/>
          <a:p>
            <a:r>
              <a:rPr lang="en-US" dirty="0" smtClean="0"/>
              <a:t>Amber van </a:t>
            </a:r>
            <a:r>
              <a:rPr lang="en-US" dirty="0" err="1" smtClean="0"/>
              <a:t>Blitterswijk</a:t>
            </a:r>
            <a:endParaRPr lang="en-US" dirty="0" smtClean="0"/>
          </a:p>
          <a:p>
            <a:r>
              <a:rPr lang="en-US" dirty="0" err="1" smtClean="0"/>
              <a:t>Youri</a:t>
            </a:r>
            <a:r>
              <a:rPr lang="en-US" dirty="0" smtClean="0"/>
              <a:t> </a:t>
            </a:r>
            <a:r>
              <a:rPr lang="en-US" dirty="0" err="1" smtClean="0"/>
              <a:t>Roggeveen</a:t>
            </a:r>
            <a:endParaRPr lang="en-US" dirty="0" smtClean="0"/>
          </a:p>
          <a:p>
            <a:r>
              <a:rPr lang="en-US" dirty="0" smtClean="0"/>
              <a:t>Brandon </a:t>
            </a:r>
            <a:r>
              <a:rPr lang="en-US" dirty="0" err="1" smtClean="0"/>
              <a:t>Holtuin</a:t>
            </a:r>
            <a:endParaRPr lang="en-US" dirty="0" smtClean="0"/>
          </a:p>
          <a:p>
            <a:r>
              <a:rPr lang="en-US" dirty="0" smtClean="0"/>
              <a:t>Aram </a:t>
            </a:r>
            <a:r>
              <a:rPr lang="en-US" dirty="0" err="1" smtClean="0"/>
              <a:t>Salaie</a:t>
            </a:r>
            <a:endParaRPr lang="en-US" dirty="0" smtClean="0"/>
          </a:p>
          <a:p>
            <a:r>
              <a:rPr lang="en-US" dirty="0" smtClean="0"/>
              <a:t>Nikita Veenhuizen</a:t>
            </a:r>
            <a:endParaRPr lang="en-US" dirty="0"/>
          </a:p>
        </p:txBody>
      </p:sp>
    </p:spTree>
    <p:extLst>
      <p:ext uri="{BB962C8B-B14F-4D97-AF65-F5344CB8AC3E}">
        <p14:creationId xmlns:p14="http://schemas.microsoft.com/office/powerpoint/2010/main" val="16478004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Inhoud:</a:t>
            </a:r>
            <a:endParaRPr lang="nl-NL" dirty="0"/>
          </a:p>
        </p:txBody>
      </p:sp>
      <p:sp>
        <p:nvSpPr>
          <p:cNvPr id="3" name="Tijdelijke aanduiding voor inhoud 2"/>
          <p:cNvSpPr>
            <a:spLocks noGrp="1"/>
          </p:cNvSpPr>
          <p:nvPr>
            <p:ph idx="1"/>
          </p:nvPr>
        </p:nvSpPr>
        <p:spPr/>
        <p:txBody>
          <a:bodyPr/>
          <a:lstStyle/>
          <a:p>
            <a:r>
              <a:rPr lang="nl-NL" dirty="0" smtClean="0"/>
              <a:t>Hoe hebben we dit aangepakt?</a:t>
            </a:r>
          </a:p>
          <a:p>
            <a:r>
              <a:rPr lang="nl-NL" dirty="0" smtClean="0"/>
              <a:t>Uiteindelijke interviews</a:t>
            </a:r>
          </a:p>
          <a:p>
            <a:r>
              <a:rPr lang="nl-NL" dirty="0" smtClean="0"/>
              <a:t>Conclusie</a:t>
            </a:r>
            <a:endParaRPr lang="nl-NL" dirty="0"/>
          </a:p>
        </p:txBody>
      </p:sp>
    </p:spTree>
    <p:extLst>
      <p:ext uri="{BB962C8B-B14F-4D97-AF65-F5344CB8AC3E}">
        <p14:creationId xmlns:p14="http://schemas.microsoft.com/office/powerpoint/2010/main" val="42897546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Hoe hebben wij dit aangepakt?</a:t>
            </a:r>
            <a:endParaRPr lang="nl-NL" dirty="0"/>
          </a:p>
        </p:txBody>
      </p:sp>
      <p:sp>
        <p:nvSpPr>
          <p:cNvPr id="3" name="Tijdelijke aanduiding voor inhoud 2"/>
          <p:cNvSpPr>
            <a:spLocks noGrp="1"/>
          </p:cNvSpPr>
          <p:nvPr>
            <p:ph idx="1"/>
          </p:nvPr>
        </p:nvSpPr>
        <p:spPr/>
        <p:txBody>
          <a:bodyPr/>
          <a:lstStyle/>
          <a:p>
            <a:r>
              <a:rPr lang="nl-NL" dirty="0" smtClean="0"/>
              <a:t>Onze definitieve doelgroep gekozen.</a:t>
            </a:r>
          </a:p>
          <a:p>
            <a:r>
              <a:rPr lang="nl-NL" dirty="0" smtClean="0"/>
              <a:t>Hier meer onderzoek naar gedaan.</a:t>
            </a:r>
          </a:p>
          <a:p>
            <a:r>
              <a:rPr lang="nl-NL" dirty="0" smtClean="0"/>
              <a:t>Interview vragen opgesteld.</a:t>
            </a:r>
          </a:p>
          <a:p>
            <a:r>
              <a:rPr lang="nl-NL" dirty="0" smtClean="0"/>
              <a:t>Contact gezocht met vrijwilligers.</a:t>
            </a:r>
          </a:p>
          <a:p>
            <a:r>
              <a:rPr lang="nl-NL" dirty="0" smtClean="0"/>
              <a:t>Afspraak gemaakt met deze vrijwilligers</a:t>
            </a:r>
            <a:r>
              <a:rPr lang="nl-NL" dirty="0" smtClean="0"/>
              <a:t>.</a:t>
            </a:r>
          </a:p>
          <a:p>
            <a:endParaRPr lang="nl-NL" dirty="0" smtClean="0"/>
          </a:p>
          <a:p>
            <a:pPr>
              <a:buNone/>
            </a:pPr>
            <a:endParaRPr lang="nl-NL" dirty="0" smtClean="0"/>
          </a:p>
          <a:p>
            <a:pPr marL="0" indent="0">
              <a:buNone/>
            </a:pPr>
            <a:endParaRPr lang="nl-NL" dirty="0" smtClean="0"/>
          </a:p>
        </p:txBody>
      </p:sp>
    </p:spTree>
    <p:extLst>
      <p:ext uri="{BB962C8B-B14F-4D97-AF65-F5344CB8AC3E}">
        <p14:creationId xmlns:p14="http://schemas.microsoft.com/office/powerpoint/2010/main" val="18617189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De interviews.</a:t>
            </a:r>
            <a:endParaRPr lang="nl-NL" dirty="0"/>
          </a:p>
        </p:txBody>
      </p:sp>
      <p:sp>
        <p:nvSpPr>
          <p:cNvPr id="3" name="Tijdelijke aanduiding voor inhoud 2"/>
          <p:cNvSpPr>
            <a:spLocks noGrp="1"/>
          </p:cNvSpPr>
          <p:nvPr>
            <p:ph idx="1"/>
          </p:nvPr>
        </p:nvSpPr>
        <p:spPr/>
        <p:txBody>
          <a:bodyPr/>
          <a:lstStyle/>
          <a:p>
            <a:r>
              <a:rPr lang="nl-NL" dirty="0" smtClean="0"/>
              <a:t>Op bezoek gegaan bij tehuis ‘</a:t>
            </a:r>
            <a:r>
              <a:rPr lang="nl-NL" dirty="0" smtClean="0"/>
              <a:t>’De twee bruggen’’</a:t>
            </a:r>
            <a:endParaRPr lang="nl-NL" dirty="0" smtClean="0"/>
          </a:p>
          <a:p>
            <a:r>
              <a:rPr lang="nl-NL" dirty="0" smtClean="0"/>
              <a:t>Een aantal verschillende (oud) vrijwilligers geïnterviewd.</a:t>
            </a:r>
          </a:p>
          <a:p>
            <a:r>
              <a:rPr lang="en-US" dirty="0" smtClean="0">
                <a:hlinkClick r:id="rId2"/>
              </a:rPr>
              <a:t>http://</a:t>
            </a:r>
            <a:r>
              <a:rPr lang="en-US" dirty="0" err="1" smtClean="0">
                <a:hlinkClick r:id="rId2"/>
              </a:rPr>
              <a:t>www.youtube.com/watch?v</a:t>
            </a:r>
            <a:r>
              <a:rPr lang="en-US" dirty="0" smtClean="0">
                <a:hlinkClick r:id="rId2"/>
              </a:rPr>
              <a:t>=fcwj5t0hfl4</a:t>
            </a:r>
            <a:endParaRPr lang="nl-NL" dirty="0" smtClean="0"/>
          </a:p>
          <a:p>
            <a:endParaRPr lang="nl-NL" dirty="0" smtClean="0"/>
          </a:p>
          <a:p>
            <a:pPr>
              <a:buNone/>
            </a:pPr>
            <a:r>
              <a:rPr lang="nl-NL" dirty="0" smtClean="0"/>
              <a:t> </a:t>
            </a:r>
          </a:p>
          <a:p>
            <a:endParaRPr lang="nl-NL" dirty="0"/>
          </a:p>
        </p:txBody>
      </p:sp>
    </p:spTree>
    <p:extLst>
      <p:ext uri="{BB962C8B-B14F-4D97-AF65-F5344CB8AC3E}">
        <p14:creationId xmlns:p14="http://schemas.microsoft.com/office/powerpoint/2010/main" val="823462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Pijnpunten.</a:t>
            </a:r>
            <a:endParaRPr lang="nl-NL" dirty="0"/>
          </a:p>
        </p:txBody>
      </p:sp>
      <p:sp>
        <p:nvSpPr>
          <p:cNvPr id="3" name="Tijdelijke aanduiding voor inhoud 2"/>
          <p:cNvSpPr>
            <a:spLocks noGrp="1"/>
          </p:cNvSpPr>
          <p:nvPr>
            <p:ph idx="1"/>
          </p:nvPr>
        </p:nvSpPr>
        <p:spPr/>
        <p:txBody>
          <a:bodyPr/>
          <a:lstStyle/>
          <a:p>
            <a:pPr lvl="0"/>
            <a:r>
              <a:rPr lang="nl-NL" dirty="0"/>
              <a:t>Er zijn te weinig vrijwilligers.</a:t>
            </a:r>
          </a:p>
          <a:p>
            <a:pPr lvl="0"/>
            <a:r>
              <a:rPr lang="nl-NL" dirty="0"/>
              <a:t>De bestaande sites zijn niet gecentraliseerd en onduidelijk.</a:t>
            </a:r>
          </a:p>
          <a:p>
            <a:pPr lvl="0"/>
            <a:r>
              <a:rPr lang="nl-NL" dirty="0"/>
              <a:t>De doelgroep is lastig te bereiken via het internet omdat 55 plussers zelden op het internet bezig zijn</a:t>
            </a:r>
          </a:p>
        </p:txBody>
      </p:sp>
    </p:spTree>
    <p:extLst>
      <p:ext uri="{BB962C8B-B14F-4D97-AF65-F5344CB8AC3E}">
        <p14:creationId xmlns:p14="http://schemas.microsoft.com/office/powerpoint/2010/main" val="35287017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pc="50" dirty="0" smtClean="0">
                <a:ln w="13500">
                  <a:solidFill>
                    <a:schemeClr val="accent1">
                      <a:shade val="2500"/>
                      <a:alpha val="6500"/>
                    </a:schemeClr>
                  </a:solidFill>
                  <a:prstDash val="solid"/>
                </a:ln>
                <a:solidFill>
                  <a:schemeClr val="tx1">
                    <a:alpha val="95000"/>
                  </a:schemeClr>
                </a:solidFill>
              </a:rPr>
              <a:t>Conclusie</a:t>
            </a:r>
            <a:endParaRPr lang="nl-NL" spc="50" dirty="0">
              <a:ln w="13500">
                <a:solidFill>
                  <a:schemeClr val="accent1">
                    <a:shade val="2500"/>
                    <a:alpha val="6500"/>
                  </a:schemeClr>
                </a:solidFill>
                <a:prstDash val="solid"/>
              </a:ln>
              <a:solidFill>
                <a:schemeClr val="tx1">
                  <a:alpha val="95000"/>
                </a:schemeClr>
              </a:solidFill>
            </a:endParaRPr>
          </a:p>
        </p:txBody>
      </p:sp>
      <p:sp>
        <p:nvSpPr>
          <p:cNvPr id="3" name="Tijdelijke aanduiding voor inhoud 2"/>
          <p:cNvSpPr>
            <a:spLocks noGrp="1"/>
          </p:cNvSpPr>
          <p:nvPr>
            <p:ph idx="1"/>
          </p:nvPr>
        </p:nvSpPr>
        <p:spPr/>
        <p:txBody>
          <a:bodyPr/>
          <a:lstStyle/>
          <a:p>
            <a:pPr marL="0" indent="0">
              <a:buNone/>
            </a:pPr>
            <a:r>
              <a:rPr lang="nl-NL" dirty="0" smtClean="0"/>
              <a:t>Uit de interviews blijkt dat er een gebrek is aan (oudere) vrijwilligers omdat 55 plussers zelden op het internet actief zijn. Ook zijn de vrijwilligerssites niet goed gecentraliseerd. Dus onze website moet goed gecentraliseerd zijn zodat het makkelijker te navigeren is voor de doelgroep.</a:t>
            </a:r>
          </a:p>
          <a:p>
            <a:endParaRPr lang="nl-NL" dirty="0"/>
          </a:p>
          <a:p>
            <a:pPr marL="0" indent="0">
              <a:buNone/>
            </a:pPr>
            <a:endParaRPr lang="nl-NL" dirty="0"/>
          </a:p>
        </p:txBody>
      </p:sp>
    </p:spTree>
    <p:extLst>
      <p:ext uri="{BB962C8B-B14F-4D97-AF65-F5344CB8AC3E}">
        <p14:creationId xmlns:p14="http://schemas.microsoft.com/office/powerpoint/2010/main" val="24870333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Vragen ?</a:t>
            </a:r>
            <a:endParaRPr lang="nl-NL" dirty="0"/>
          </a:p>
        </p:txBody>
      </p:sp>
    </p:spTree>
    <p:extLst>
      <p:ext uri="{BB962C8B-B14F-4D97-AF65-F5344CB8AC3E}">
        <p14:creationId xmlns:p14="http://schemas.microsoft.com/office/powerpoint/2010/main" val="2741427068"/>
      </p:ext>
    </p:extLst>
  </p:cSld>
  <p:clrMapOvr>
    <a:masterClrMapping/>
  </p:clrMapOvr>
</p:sld>
</file>

<file path=ppt/theme/theme1.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226</TotalTime>
  <Words>167</Words>
  <Application>Microsoft Office PowerPoint</Application>
  <PresentationFormat>Diavoorstelling (4:3)</PresentationFormat>
  <Paragraphs>29</Paragraphs>
  <Slides>7</Slides>
  <Notes>0</Notes>
  <HiddenSlides>0</HiddenSlides>
  <MMClips>0</MMClips>
  <ScaleCrop>false</ScaleCrop>
  <HeadingPairs>
    <vt:vector size="4" baseType="variant">
      <vt:variant>
        <vt:lpstr>Thema</vt:lpstr>
      </vt:variant>
      <vt:variant>
        <vt:i4>1</vt:i4>
      </vt:variant>
      <vt:variant>
        <vt:lpstr>Diatitels</vt:lpstr>
      </vt:variant>
      <vt:variant>
        <vt:i4>7</vt:i4>
      </vt:variant>
    </vt:vector>
  </HeadingPairs>
  <TitlesOfParts>
    <vt:vector size="8" baseType="lpstr">
      <vt:lpstr>Office-thema</vt:lpstr>
      <vt:lpstr>PowerPoint-presentatie</vt:lpstr>
      <vt:lpstr>Inhoud:</vt:lpstr>
      <vt:lpstr>Hoe hebben wij dit aangepakt?</vt:lpstr>
      <vt:lpstr>De interviews.</vt:lpstr>
      <vt:lpstr>Pijnpunten.</vt:lpstr>
      <vt:lpstr>Conclusie</vt:lpstr>
      <vt:lpstr>Vragen ?</vt:lpstr>
    </vt:vector>
  </TitlesOfParts>
  <Company>hogeschool rotterdam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youri roggeveen</dc:creator>
  <cp:lastModifiedBy>Brandon</cp:lastModifiedBy>
  <cp:revision>15</cp:revision>
  <dcterms:created xsi:type="dcterms:W3CDTF">2012-03-05T21:08:40Z</dcterms:created>
  <dcterms:modified xsi:type="dcterms:W3CDTF">2012-03-05T23:28:25Z</dcterms:modified>
</cp:coreProperties>
</file>