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81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403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78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271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21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689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107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968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250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139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191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6EB6-4B68-EA4C-9B54-83C781A20BBF}" type="datetimeFigureOut">
              <a:rPr lang="nl-NL" smtClean="0"/>
              <a:pPr/>
              <a:t>3/5/12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8EAB7-0473-EC44-8B81-F717AE6830D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197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fcwj5t0hfl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209100"/>
            <a:ext cx="30841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Amber van </a:t>
            </a:r>
            <a:r>
              <a:rPr lang="en-US" dirty="0" err="1" smtClean="0"/>
              <a:t>Blitterswijk</a:t>
            </a:r>
            <a:endParaRPr lang="en-US" dirty="0" smtClean="0"/>
          </a:p>
          <a:p>
            <a:r>
              <a:rPr lang="en-US" dirty="0" err="1" smtClean="0"/>
              <a:t>Youri</a:t>
            </a:r>
            <a:r>
              <a:rPr lang="en-US" dirty="0" smtClean="0"/>
              <a:t> </a:t>
            </a:r>
            <a:r>
              <a:rPr lang="en-US" dirty="0" err="1" smtClean="0"/>
              <a:t>Roggeveen</a:t>
            </a:r>
            <a:endParaRPr lang="en-US" dirty="0" smtClean="0"/>
          </a:p>
          <a:p>
            <a:r>
              <a:rPr lang="en-US" dirty="0" smtClean="0"/>
              <a:t>Brandon </a:t>
            </a:r>
            <a:r>
              <a:rPr lang="en-US" dirty="0" err="1" smtClean="0"/>
              <a:t>Holtuin</a:t>
            </a:r>
            <a:endParaRPr lang="en-US" dirty="0" smtClean="0"/>
          </a:p>
          <a:p>
            <a:r>
              <a:rPr lang="en-US" dirty="0" smtClean="0"/>
              <a:t>Aram </a:t>
            </a:r>
            <a:r>
              <a:rPr lang="en-US" dirty="0" err="1" smtClean="0"/>
              <a:t>Salaie</a:t>
            </a:r>
            <a:endParaRPr lang="en-US" dirty="0" smtClean="0"/>
          </a:p>
          <a:p>
            <a:r>
              <a:rPr lang="en-US" dirty="0" smtClean="0"/>
              <a:t>Nikita Veenhuizen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780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hebben we dit aangepakt?</a:t>
            </a:r>
          </a:p>
          <a:p>
            <a:r>
              <a:rPr lang="nl-NL" dirty="0" smtClean="0"/>
              <a:t>Uiteindelijke interviews</a:t>
            </a:r>
          </a:p>
          <a:p>
            <a:r>
              <a:rPr lang="nl-NL" dirty="0" smtClean="0"/>
              <a:t>Conclusie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975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hebben wij dit aangepakt?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Onze definitieve doelgroep gekozen.</a:t>
            </a:r>
          </a:p>
          <a:p>
            <a:r>
              <a:rPr lang="nl-NL" dirty="0" smtClean="0"/>
              <a:t>Hier meer onderzoek naar gedaan.</a:t>
            </a:r>
            <a:endParaRPr lang="nl-NL" dirty="0" smtClean="0"/>
          </a:p>
          <a:p>
            <a:r>
              <a:rPr lang="nl-NL" dirty="0" smtClean="0"/>
              <a:t>Interview vragen </a:t>
            </a:r>
            <a:r>
              <a:rPr lang="nl-NL" dirty="0" smtClean="0"/>
              <a:t>opgesteld.</a:t>
            </a:r>
            <a:endParaRPr lang="nl-NL" dirty="0" smtClean="0"/>
          </a:p>
          <a:p>
            <a:r>
              <a:rPr lang="nl-NL" dirty="0" smtClean="0"/>
              <a:t>Contact gezocht met vrijwilligers.</a:t>
            </a:r>
          </a:p>
          <a:p>
            <a:r>
              <a:rPr lang="nl-NL" dirty="0" smtClean="0"/>
              <a:t>Afspraak gemaakt met deze vrijwilligers.</a:t>
            </a: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171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interviews.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bezoek gegaan bij tehuis ‘’De twee bruggen’’</a:t>
            </a:r>
          </a:p>
          <a:p>
            <a:r>
              <a:rPr lang="nl-NL" dirty="0" smtClean="0"/>
              <a:t>Een aantal verschillende (oud) vrijwilligers geïnterviewd.</a:t>
            </a:r>
            <a:endParaRPr lang="nl-NL" dirty="0" smtClean="0"/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www.youtube.com/watch?v</a:t>
            </a:r>
            <a:r>
              <a:rPr lang="en-US" dirty="0" smtClean="0">
                <a:hlinkClick r:id="rId2"/>
              </a:rPr>
              <a:t>=fcwj5t0hfl4</a:t>
            </a:r>
            <a:endParaRPr lang="nl-NL" dirty="0" smtClean="0"/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346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guys</a:t>
            </a:r>
            <a:r>
              <a:rPr lang="nl-NL" dirty="0" smtClean="0"/>
              <a:t> </a:t>
            </a:r>
            <a:r>
              <a:rPr lang="nl-NL" dirty="0" err="1" smtClean="0"/>
              <a:t>fill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smtClean="0"/>
              <a:t>in?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870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20533"/>
            <a:ext cx="8229600" cy="1143000"/>
          </a:xfrm>
        </p:spPr>
        <p:txBody>
          <a:bodyPr/>
          <a:lstStyle/>
          <a:p>
            <a:r>
              <a:rPr lang="nl-NL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Vragen?</a:t>
            </a:r>
            <a:endParaRPr lang="nl-NL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703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100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Office-thema</vt:lpstr>
      <vt:lpstr>Slide 1</vt:lpstr>
      <vt:lpstr>Inhoud:</vt:lpstr>
      <vt:lpstr>Hoe hebben wij dit aangepakt?</vt:lpstr>
      <vt:lpstr>De interviews.</vt:lpstr>
      <vt:lpstr>Conclusie</vt:lpstr>
      <vt:lpstr>Vragen?</vt:lpstr>
    </vt:vector>
  </TitlesOfParts>
  <Company>hogeschool rotterdam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youri roggeveen</dc:creator>
  <cp:lastModifiedBy>Nikita Veenhuizen</cp:lastModifiedBy>
  <cp:revision>9</cp:revision>
  <dcterms:created xsi:type="dcterms:W3CDTF">2012-03-05T21:08:40Z</dcterms:created>
  <dcterms:modified xsi:type="dcterms:W3CDTF">2012-03-05T21:54:00Z</dcterms:modified>
</cp:coreProperties>
</file>