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10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0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71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1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9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07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6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5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39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91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6EB6-4B68-EA4C-9B54-83C781A20BBF}" type="datetimeFigureOut">
              <a:rPr lang="nl-NL" smtClean="0"/>
              <a:pPr/>
              <a:t>20-03-12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EAB7-0473-EC44-8B81-F717AE6830D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97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09100"/>
            <a:ext cx="30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Amber van </a:t>
            </a:r>
            <a:r>
              <a:rPr lang="en-US" dirty="0" err="1" smtClean="0"/>
              <a:t>Blitterswijk</a:t>
            </a:r>
            <a:endParaRPr lang="en-US" dirty="0" smtClean="0"/>
          </a:p>
          <a:p>
            <a:r>
              <a:rPr lang="en-US" dirty="0" err="1" smtClean="0"/>
              <a:t>Youri</a:t>
            </a:r>
            <a:r>
              <a:rPr lang="en-US" dirty="0" smtClean="0"/>
              <a:t> </a:t>
            </a:r>
            <a:r>
              <a:rPr lang="en-US" dirty="0" err="1" smtClean="0"/>
              <a:t>Roggeveen</a:t>
            </a:r>
            <a:endParaRPr lang="en-US" dirty="0" smtClean="0"/>
          </a:p>
          <a:p>
            <a:r>
              <a:rPr lang="en-US" dirty="0" smtClean="0"/>
              <a:t>Brandon </a:t>
            </a:r>
            <a:r>
              <a:rPr lang="en-US" dirty="0" err="1" smtClean="0"/>
              <a:t>Holtuin</a:t>
            </a:r>
            <a:endParaRPr lang="en-US" dirty="0" smtClean="0"/>
          </a:p>
          <a:p>
            <a:r>
              <a:rPr lang="en-US" dirty="0" smtClean="0"/>
              <a:t>Aram </a:t>
            </a:r>
            <a:r>
              <a:rPr lang="en-US" dirty="0" err="1" smtClean="0"/>
              <a:t>Salaie</a:t>
            </a:r>
            <a:endParaRPr lang="en-US" dirty="0" smtClean="0"/>
          </a:p>
          <a:p>
            <a:r>
              <a:rPr lang="en-US" dirty="0" smtClean="0"/>
              <a:t>Nikita Veenhuizen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0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Onze doelgroep.</a:t>
            </a:r>
          </a:p>
          <a:p>
            <a:r>
              <a:rPr lang="nl-NL" dirty="0" err="1" smtClean="0"/>
              <a:t>Debriefing</a:t>
            </a:r>
            <a:r>
              <a:rPr lang="nl-NL" dirty="0" smtClean="0"/>
              <a:t>.</a:t>
            </a:r>
          </a:p>
          <a:p>
            <a:r>
              <a:rPr lang="nl-NL" dirty="0" smtClean="0"/>
              <a:t>Persona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wants</a:t>
            </a:r>
            <a:endParaRPr lang="nl-NL" dirty="0" smtClean="0"/>
          </a:p>
          <a:p>
            <a:r>
              <a:rPr lang="nl-NL" dirty="0" smtClean="0"/>
              <a:t>Ons concept.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75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doelgroep.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55+ er.</a:t>
            </a:r>
          </a:p>
          <a:p>
            <a:r>
              <a:rPr lang="nl-NL" dirty="0" smtClean="0"/>
              <a:t>Vrijwilligerswerk in de zorg</a:t>
            </a:r>
          </a:p>
          <a:p>
            <a:r>
              <a:rPr lang="nl-NL" smtClean="0"/>
              <a:t>bejaardenzorg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6171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Debriefing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Website voor vrijwilligers van 55+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sz="2400" dirty="0" smtClean="0"/>
              <a:t>Communicatie platform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Helpen bij het vinden van nieuwe vrijwilligers</a:t>
            </a:r>
          </a:p>
          <a:p>
            <a:pPr lvl="1"/>
            <a:r>
              <a:rPr lang="nl-NL" sz="2400" dirty="0" smtClean="0"/>
              <a:t>Vacatures voor vrijwilligers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46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Persona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Hennie Snoek.</a:t>
            </a:r>
          </a:p>
          <a:p>
            <a:pPr lvl="0"/>
            <a:r>
              <a:rPr lang="nl-NL" dirty="0" smtClean="0"/>
              <a:t>Kenmerken:</a:t>
            </a:r>
          </a:p>
          <a:p>
            <a:pPr lvl="0">
              <a:buNone/>
            </a:pPr>
            <a:r>
              <a:rPr lang="nl-NL" dirty="0" smtClean="0"/>
              <a:t>	</a:t>
            </a:r>
            <a:r>
              <a:rPr lang="nl-NL" sz="2000" dirty="0" smtClean="0"/>
              <a:t>- Al 15 jaar vrijwilliger in de zorg.</a:t>
            </a:r>
          </a:p>
          <a:p>
            <a:pPr lvl="0">
              <a:buNone/>
            </a:pPr>
            <a:r>
              <a:rPr lang="nl-NL" dirty="0" smtClean="0"/>
              <a:t>	</a:t>
            </a:r>
            <a:r>
              <a:rPr lang="nl-NL" sz="2000" dirty="0" smtClean="0"/>
              <a:t>- Opzoek naar nieuw vrijwilligers werk.</a:t>
            </a:r>
          </a:p>
          <a:p>
            <a:r>
              <a:rPr lang="nl-NL" dirty="0" smtClean="0"/>
              <a:t>Pijnpunten: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sz="2000" dirty="0" smtClean="0"/>
              <a:t>- Heeft geen idee waar zij zich kan aanmelden.</a:t>
            </a:r>
          </a:p>
          <a:p>
            <a:pPr>
              <a:buNone/>
            </a:pPr>
            <a:r>
              <a:rPr lang="nl-NL" sz="2000" dirty="0" smtClean="0"/>
              <a:t>	</a:t>
            </a:r>
            <a:r>
              <a:rPr lang="nl-NL" sz="2000" smtClean="0"/>
              <a:t>- Gebruikt </a:t>
            </a:r>
            <a:r>
              <a:rPr lang="nl-NL" sz="2000" dirty="0" smtClean="0"/>
              <a:t>weinig internet.</a:t>
            </a:r>
          </a:p>
          <a:p>
            <a:pPr lvl="0">
              <a:buNone/>
            </a:pPr>
            <a:endParaRPr lang="nl-NL" sz="2000" dirty="0" smtClean="0"/>
          </a:p>
          <a:p>
            <a:pPr lvl="0">
              <a:buNone/>
            </a:pPr>
            <a:endParaRPr lang="nl-NL" sz="2000" dirty="0" smtClean="0"/>
          </a:p>
          <a:p>
            <a:pPr lvl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70" y="274638"/>
            <a:ext cx="2762830" cy="29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wants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Één</a:t>
            </a:r>
            <a:r>
              <a:rPr lang="nl-NL" dirty="0" smtClean="0"/>
              <a:t> centraal punt</a:t>
            </a:r>
          </a:p>
          <a:p>
            <a:r>
              <a:rPr lang="nl-NL" dirty="0" smtClean="0"/>
              <a:t>Geen account</a:t>
            </a:r>
          </a:p>
          <a:p>
            <a:pPr lvl="1"/>
            <a:r>
              <a:rPr lang="nl-NL" dirty="0" smtClean="0"/>
              <a:t>Zo blijft het vrijblijvend</a:t>
            </a:r>
          </a:p>
          <a:p>
            <a:r>
              <a:rPr lang="nl-NL" smtClean="0"/>
              <a:t>duidelijk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7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</a:rPr>
              <a:t>Concept.</a:t>
            </a:r>
            <a:endParaRPr lang="nl-N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dirty="0" smtClean="0"/>
              <a:t> Online prikbord.</a:t>
            </a:r>
          </a:p>
          <a:p>
            <a:pPr marL="0" indent="0"/>
            <a:r>
              <a:rPr lang="nl-NL" dirty="0" smtClean="0"/>
              <a:t> Vacatures gezocht een aangeboden.</a:t>
            </a:r>
          </a:p>
          <a:p>
            <a:pPr marL="0" indent="0"/>
            <a:r>
              <a:rPr lang="nl-NL" dirty="0" smtClean="0"/>
              <a:t> Simpele </a:t>
            </a:r>
            <a:r>
              <a:rPr lang="nl-NL" dirty="0" err="1" smtClean="0"/>
              <a:t>layout</a:t>
            </a:r>
            <a:r>
              <a:rPr lang="nl-NL" dirty="0" smtClean="0"/>
              <a:t>.</a:t>
            </a:r>
          </a:p>
          <a:p>
            <a:pPr marL="0" indent="0"/>
            <a:r>
              <a:rPr lang="nl-NL" dirty="0" smtClean="0"/>
              <a:t> Geen gedoe met accounts.</a:t>
            </a:r>
          </a:p>
          <a:p>
            <a:pPr marL="0" indent="0"/>
            <a:r>
              <a:rPr lang="nl-NL" dirty="0" smtClean="0"/>
              <a:t> Simpel en snel iets plaatsen.</a:t>
            </a:r>
          </a:p>
          <a:p>
            <a:pPr marL="0" indent="0"/>
            <a:r>
              <a:rPr lang="nl-NL" dirty="0" smtClean="0"/>
              <a:t> Dit door middel van email, </a:t>
            </a:r>
            <a:r>
              <a:rPr lang="nl-NL" dirty="0" err="1" smtClean="0"/>
              <a:t>tel.</a:t>
            </a:r>
            <a:r>
              <a:rPr lang="nl-NL" dirty="0" smtClean="0"/>
              <a:t> </a:t>
            </a:r>
            <a:r>
              <a:rPr lang="en-US" dirty="0" smtClean="0"/>
              <a:t>n</a:t>
            </a:r>
            <a:r>
              <a:rPr lang="nl-NL" dirty="0" err="1" smtClean="0"/>
              <a:t>mr</a:t>
            </a:r>
            <a:r>
              <a:rPr lang="nl-NL" dirty="0" smtClean="0"/>
              <a:t> en naam.</a:t>
            </a:r>
          </a:p>
        </p:txBody>
      </p:sp>
    </p:spTree>
    <p:extLst>
      <p:ext uri="{BB962C8B-B14F-4D97-AF65-F5344CB8AC3E}">
        <p14:creationId xmlns:p14="http://schemas.microsoft.com/office/powerpoint/2010/main" val="248703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83000"/>
            <a:ext cx="8229600" cy="11430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Zijn er nog vragen?</a:t>
            </a:r>
            <a:endParaRPr lang="nl-N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21555" y="3036669"/>
            <a:ext cx="618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Bedankt</a:t>
            </a:r>
            <a:r>
              <a:rPr lang="en-US" sz="3600" dirty="0" smtClean="0"/>
              <a:t> </a:t>
            </a:r>
            <a:r>
              <a:rPr lang="en-US" sz="3600" dirty="0" err="1" smtClean="0"/>
              <a:t>voor</a:t>
            </a:r>
            <a:r>
              <a:rPr lang="en-US" sz="3600" dirty="0" smtClean="0"/>
              <a:t> </a:t>
            </a:r>
            <a:r>
              <a:rPr lang="en-US" sz="3600" dirty="0" err="1" smtClean="0"/>
              <a:t>jullie</a:t>
            </a:r>
            <a:r>
              <a:rPr lang="en-US" sz="3600" dirty="0" smtClean="0"/>
              <a:t> </a:t>
            </a:r>
            <a:r>
              <a:rPr lang="en-US" sz="3600" dirty="0" err="1" smtClean="0"/>
              <a:t>aandacht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142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130</Words>
  <Application>Microsoft Macintosh PowerPoint</Application>
  <PresentationFormat>Diavoorstelling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PowerPoint-presentatie</vt:lpstr>
      <vt:lpstr>Inhoud.</vt:lpstr>
      <vt:lpstr>Onze doelgroep.</vt:lpstr>
      <vt:lpstr>Debriefing.</vt:lpstr>
      <vt:lpstr>Persona.</vt:lpstr>
      <vt:lpstr>Needs and wants</vt:lpstr>
      <vt:lpstr>Concept.</vt:lpstr>
      <vt:lpstr>Zijn er nog vragen?</vt:lpstr>
    </vt:vector>
  </TitlesOfParts>
  <Company>hogeschool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youri roggeveen</dc:creator>
  <cp:lastModifiedBy>youri roggeveen</cp:lastModifiedBy>
  <cp:revision>20</cp:revision>
  <dcterms:created xsi:type="dcterms:W3CDTF">2012-03-19T20:22:43Z</dcterms:created>
  <dcterms:modified xsi:type="dcterms:W3CDTF">2012-03-20T08:50:14Z</dcterms:modified>
</cp:coreProperties>
</file>